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924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3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76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4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5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3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6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2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5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6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4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6D1CD-3503-4751-805C-1E269B9020CE}" type="datetimeFigureOut">
              <a:rPr lang="ko-KR" altLang="en-US" smtClean="0"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3B8C3-DE67-40D6-B5E5-6A0E7CD756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25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 스페셜 행성석 </a:t>
            </a:r>
            <a:r>
              <a:rPr lang="en-US" altLang="ko-KR" dirty="0" smtClean="0"/>
              <a:t>+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6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8659" cy="222007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58" y="0"/>
            <a:ext cx="3278659" cy="222007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20079"/>
            <a:ext cx="3278659" cy="222007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59" y="2220080"/>
            <a:ext cx="3278660" cy="2220079"/>
          </a:xfrm>
          <a:prstGeom prst="rect">
            <a:avLst/>
          </a:prstGeom>
        </p:spPr>
      </p:pic>
      <p:pic>
        <p:nvPicPr>
          <p:cNvPr id="51" name="Picture 2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9" y="4422199"/>
            <a:ext cx="3355096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íì¬ì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2987" r="27370" b="26735"/>
          <a:stretch/>
        </p:blipFill>
        <p:spPr bwMode="auto">
          <a:xfrm>
            <a:off x="8620136" y="4422200"/>
            <a:ext cx="3571864" cy="24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81" y="4422198"/>
            <a:ext cx="4324658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7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3055209" y="790574"/>
            <a:ext cx="1838325" cy="1838325"/>
          </a:xfrm>
          <a:prstGeom prst="ellipse">
            <a:avLst/>
          </a:prstGeom>
          <a:solidFill>
            <a:srgbClr val="FFC000">
              <a:alpha val="40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283791" y="1019156"/>
            <a:ext cx="1381161" cy="138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5675" b="41225"/>
          <a:stretch/>
        </p:blipFill>
        <p:spPr>
          <a:xfrm rot="19800000">
            <a:off x="3287784" y="1641262"/>
            <a:ext cx="1396105" cy="1828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68009" b="24751"/>
          <a:stretch/>
        </p:blipFill>
        <p:spPr>
          <a:xfrm rot="19800000">
            <a:off x="3432748" y="1925517"/>
            <a:ext cx="1396105" cy="1010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t="87020" b="3979"/>
          <a:stretch/>
        </p:blipFill>
        <p:spPr>
          <a:xfrm rot="19800000">
            <a:off x="3571605" y="2147626"/>
            <a:ext cx="1396105" cy="1256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rcRect t="18256" b="67868"/>
          <a:stretch/>
        </p:blipFill>
        <p:spPr>
          <a:xfrm rot="19800000">
            <a:off x="3108657" y="1310211"/>
            <a:ext cx="1396105" cy="1937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425665"/>
            <a:ext cx="5271624" cy="3569575"/>
          </a:xfrm>
          <a:prstGeom prst="rect">
            <a:avLst/>
          </a:prstGeom>
        </p:spPr>
      </p:pic>
      <p:pic>
        <p:nvPicPr>
          <p:cNvPr id="1026" name="Picture 2" descr="Satellit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698" y="333964"/>
            <a:ext cx="668658" cy="66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telli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07335" y="233600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눈물 방울 6"/>
          <p:cNvSpPr/>
          <p:nvPr/>
        </p:nvSpPr>
        <p:spPr>
          <a:xfrm>
            <a:off x="4680810" y="1939925"/>
            <a:ext cx="184150" cy="184150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눈물 방울 32"/>
          <p:cNvSpPr/>
          <p:nvPr/>
        </p:nvSpPr>
        <p:spPr>
          <a:xfrm flipH="1" flipV="1">
            <a:off x="3080638" y="1368161"/>
            <a:ext cx="180992" cy="180992"/>
          </a:xfrm>
          <a:prstGeom prst="teardrop">
            <a:avLst>
              <a:gd name="adj" fmla="val 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9" y="4422199"/>
            <a:ext cx="3355096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íì¬ì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2987" r="27370" b="26735"/>
          <a:stretch/>
        </p:blipFill>
        <p:spPr bwMode="auto">
          <a:xfrm>
            <a:off x="8620136" y="4422200"/>
            <a:ext cx="3571864" cy="24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81" y="4422198"/>
            <a:ext cx="4324658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4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atellit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500104" y="225819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30334" y="277021"/>
            <a:ext cx="10660696" cy="6009478"/>
            <a:chOff x="330334" y="277021"/>
            <a:chExt cx="10660696" cy="600947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4" t="10222" r="47841" b="10526"/>
            <a:stretch/>
          </p:blipFill>
          <p:spPr>
            <a:xfrm>
              <a:off x="330334" y="1477707"/>
              <a:ext cx="3495675" cy="405553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5475570" y="3921354"/>
              <a:ext cx="2069356" cy="2365145"/>
              <a:chOff x="4922109" y="282804"/>
              <a:chExt cx="2069356" cy="2365145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4922109" y="809624"/>
                <a:ext cx="1838325" cy="1838325"/>
              </a:xfrm>
              <a:prstGeom prst="ellipse">
                <a:avLst/>
              </a:prstGeom>
              <a:solidFill>
                <a:srgbClr val="FFC000">
                  <a:alpha val="40000"/>
                </a:srgbClr>
              </a:solidFill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5150691" y="1038206"/>
                <a:ext cx="1381161" cy="138116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/>
              <a:srcRect t="45675" b="41225"/>
              <a:stretch/>
            </p:blipFill>
            <p:spPr>
              <a:xfrm rot="19800000">
                <a:off x="5154684" y="1660312"/>
                <a:ext cx="1396105" cy="18288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4"/>
              <a:srcRect t="68009" b="24751"/>
              <a:stretch/>
            </p:blipFill>
            <p:spPr>
              <a:xfrm rot="19800000">
                <a:off x="5299648" y="1944567"/>
                <a:ext cx="1396105" cy="101071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4"/>
              <a:srcRect t="87020" b="3979"/>
              <a:stretch/>
            </p:blipFill>
            <p:spPr>
              <a:xfrm rot="19800000">
                <a:off x="5438505" y="2166676"/>
                <a:ext cx="1396105" cy="125655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4"/>
              <a:srcRect t="18256" b="67868"/>
              <a:stretch/>
            </p:blipFill>
            <p:spPr>
              <a:xfrm rot="19800000">
                <a:off x="4975557" y="1329261"/>
                <a:ext cx="1396105" cy="193724"/>
              </a:xfrm>
              <a:prstGeom prst="rect">
                <a:avLst/>
              </a:prstGeom>
            </p:spPr>
          </p:pic>
          <p:pic>
            <p:nvPicPr>
              <p:cNvPr id="1026" name="Picture 2" descr="Satellite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2389" y="282804"/>
                <a:ext cx="809076" cy="809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눈물 방울 6"/>
              <p:cNvSpPr/>
              <p:nvPr/>
            </p:nvSpPr>
            <p:spPr>
              <a:xfrm>
                <a:off x="6547710" y="1958975"/>
                <a:ext cx="184150" cy="184150"/>
              </a:xfrm>
              <a:prstGeom prst="teardrop">
                <a:avLst>
                  <a:gd name="adj" fmla="val 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눈물 방울 32"/>
              <p:cNvSpPr/>
              <p:nvPr/>
            </p:nvSpPr>
            <p:spPr>
              <a:xfrm flipH="1" flipV="1">
                <a:off x="4947538" y="1387211"/>
                <a:ext cx="180992" cy="180992"/>
              </a:xfrm>
              <a:prstGeom prst="teardrop">
                <a:avLst>
                  <a:gd name="adj" fmla="val 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475570" y="558544"/>
              <a:ext cx="1912501" cy="1838325"/>
              <a:chOff x="4922109" y="809624"/>
              <a:chExt cx="1912501" cy="1838325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4922109" y="809624"/>
                <a:ext cx="1838325" cy="1838325"/>
              </a:xfrm>
              <a:prstGeom prst="ellipse">
                <a:avLst/>
              </a:prstGeom>
              <a:solidFill>
                <a:srgbClr val="FFC000">
                  <a:alpha val="40000"/>
                </a:srgbClr>
              </a:solidFill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5150691" y="1038206"/>
                <a:ext cx="1381161" cy="138116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4"/>
              <a:srcRect t="45675" b="41225"/>
              <a:stretch/>
            </p:blipFill>
            <p:spPr>
              <a:xfrm rot="19800000">
                <a:off x="5154684" y="1660312"/>
                <a:ext cx="1396105" cy="18288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4"/>
              <a:srcRect t="68009" b="24751"/>
              <a:stretch/>
            </p:blipFill>
            <p:spPr>
              <a:xfrm rot="19800000">
                <a:off x="5299648" y="1944567"/>
                <a:ext cx="1396105" cy="101071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/>
              <a:srcRect t="87020" b="3979"/>
              <a:stretch/>
            </p:blipFill>
            <p:spPr>
              <a:xfrm rot="19800000">
                <a:off x="5438505" y="2166676"/>
                <a:ext cx="1396105" cy="12565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/>
              <a:srcRect t="18256" b="67868"/>
              <a:stretch/>
            </p:blipFill>
            <p:spPr>
              <a:xfrm rot="19800000">
                <a:off x="4975557" y="1329261"/>
                <a:ext cx="1396105" cy="193724"/>
              </a:xfrm>
              <a:prstGeom prst="rect">
                <a:avLst/>
              </a:prstGeom>
            </p:spPr>
          </p:pic>
          <p:sp>
            <p:nvSpPr>
              <p:cNvPr id="29" name="눈물 방울 28"/>
              <p:cNvSpPr/>
              <p:nvPr/>
            </p:nvSpPr>
            <p:spPr>
              <a:xfrm>
                <a:off x="6547710" y="1958975"/>
                <a:ext cx="184150" cy="184150"/>
              </a:xfrm>
              <a:prstGeom prst="teardrop">
                <a:avLst>
                  <a:gd name="adj" fmla="val 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눈물 방울 29"/>
              <p:cNvSpPr/>
              <p:nvPr/>
            </p:nvSpPr>
            <p:spPr>
              <a:xfrm flipH="1" flipV="1">
                <a:off x="4947538" y="1387211"/>
                <a:ext cx="180992" cy="180992"/>
              </a:xfrm>
              <a:prstGeom prst="teardrop">
                <a:avLst>
                  <a:gd name="adj" fmla="val 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오른쪽 화살표 4"/>
            <p:cNvSpPr/>
            <p:nvPr/>
          </p:nvSpPr>
          <p:spPr>
            <a:xfrm rot="20239680">
              <a:off x="4295775" y="2028825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35365" y="277021"/>
              <a:ext cx="25362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목성 </a:t>
              </a:r>
              <a:r>
                <a:rPr lang="en-US" altLang="ko-KR" sz="1200" dirty="0" smtClean="0"/>
                <a:t>: </a:t>
              </a:r>
            </a:p>
            <a:p>
              <a:endParaRPr lang="en-US" altLang="ko-KR" sz="1200" dirty="0" smtClean="0"/>
            </a:p>
            <a:p>
              <a:r>
                <a:rPr lang="ko-KR" altLang="en-US" sz="1200" dirty="0" smtClean="0"/>
                <a:t>줄무늬 구체 행성과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smtClean="0"/>
                <a:t>그 </a:t>
              </a:r>
              <a:r>
                <a:rPr lang="ko-KR" altLang="en-US" sz="1200" dirty="0" smtClean="0"/>
                <a:t>구체를 공전하는 두 개의 위성</a:t>
              </a:r>
              <a:r>
                <a:rPr lang="en-US" altLang="ko-KR" sz="1200" dirty="0" smtClean="0"/>
                <a:t>,</a:t>
              </a:r>
            </a:p>
            <a:p>
              <a:r>
                <a:rPr lang="ko-KR" altLang="en-US" sz="1200" dirty="0" smtClean="0"/>
                <a:t>그리고 목성 주위에서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smtClean="0"/>
                <a:t>폭발하는 </a:t>
              </a:r>
              <a:r>
                <a:rPr lang="ko-KR" altLang="en-US" sz="1200" dirty="0" smtClean="0"/>
                <a:t>느낌의 </a:t>
              </a:r>
              <a:r>
                <a:rPr lang="ko-KR" altLang="en-US" sz="1200" dirty="0" err="1" smtClean="0"/>
                <a:t>이펙트로</a:t>
              </a:r>
              <a:r>
                <a:rPr lang="ko-KR" altLang="en-US" sz="1200" dirty="0" smtClean="0"/>
                <a:t> 구성됨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32" name="오른쪽 화살표 31"/>
            <p:cNvSpPr/>
            <p:nvPr/>
          </p:nvSpPr>
          <p:spPr>
            <a:xfrm rot="5400000">
              <a:off x="5916993" y="3011822"/>
              <a:ext cx="978408" cy="48463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56088" y="2683299"/>
              <a:ext cx="353494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목성 </a:t>
              </a:r>
              <a:r>
                <a:rPr lang="en-US" altLang="ko-KR" sz="1200" dirty="0" smtClean="0"/>
                <a:t>+</a:t>
              </a:r>
              <a:r>
                <a:rPr lang="ko-KR" altLang="en-US" sz="1200" smtClean="0"/>
                <a:t> </a:t>
              </a:r>
              <a:r>
                <a:rPr lang="en-US" altLang="ko-KR" sz="1200" dirty="0" smtClean="0"/>
                <a:t>: </a:t>
              </a:r>
            </a:p>
            <a:p>
              <a:endParaRPr lang="en-US" altLang="ko-KR" sz="1200" dirty="0" smtClean="0"/>
            </a:p>
            <a:p>
              <a:r>
                <a:rPr lang="ko-KR" altLang="en-US" sz="1200" dirty="0" smtClean="0"/>
                <a:t>기존 </a:t>
              </a:r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목성 주위에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목성을 관측하는 탐사선 </a:t>
              </a:r>
              <a:r>
                <a:rPr lang="ko-KR" altLang="en-US" sz="1200" dirty="0" err="1" smtClean="0"/>
                <a:t>메쉬와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목성에 탐사 음파를 발사하는 </a:t>
              </a:r>
              <a:r>
                <a:rPr lang="ko-KR" altLang="en-US" sz="1200" dirty="0" err="1" smtClean="0"/>
                <a:t>이펙트가</a:t>
              </a:r>
              <a:r>
                <a:rPr lang="ko-KR" altLang="en-US" sz="1200" dirty="0" smtClean="0"/>
                <a:t> 추가된다</a:t>
              </a:r>
              <a:r>
                <a:rPr lang="en-US" altLang="ko-KR" sz="1200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90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¸ê³µì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0"/>
            <a:ext cx="6286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¸ê³µì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286001"/>
            <a:ext cx="55245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8" y="3457576"/>
            <a:ext cx="32575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ì¸ê³µì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037" y="2371451"/>
            <a:ext cx="32480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ì¸ê³µì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89" y="-2040763"/>
            <a:ext cx="4176873" cy="44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1" t="26670" r="7484" b="8093"/>
          <a:stretch/>
        </p:blipFill>
        <p:spPr bwMode="auto">
          <a:xfrm>
            <a:off x="8300356" y="192087"/>
            <a:ext cx="6749144" cy="59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ì¸ê³µìì±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4" r="13205" b="31831"/>
          <a:stretch/>
        </p:blipFill>
        <p:spPr bwMode="auto">
          <a:xfrm>
            <a:off x="6487885" y="3337946"/>
            <a:ext cx="3265715" cy="27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3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peak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3033485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0"/>
            <a:ext cx="36766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424" y="1045153"/>
            <a:ext cx="5505653" cy="55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ona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646238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ona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225" y="1381918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8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2913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9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30</Words>
  <Application>Microsoft Office PowerPoint</Application>
  <PresentationFormat>와이드스크린</PresentationFormat>
  <Paragraphs>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8월 스페셜 행성석 +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28</cp:revision>
  <dcterms:created xsi:type="dcterms:W3CDTF">2019-04-24T02:39:20Z</dcterms:created>
  <dcterms:modified xsi:type="dcterms:W3CDTF">2019-06-05T10:57:45Z</dcterms:modified>
</cp:coreProperties>
</file>